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7" r:id="rId2"/>
    <p:sldId id="273" r:id="rId3"/>
    <p:sldId id="259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4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2" d="100"/>
          <a:sy n="62" d="100"/>
        </p:scale>
        <p:origin x="84" y="4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33A3C-F2F1-4447-83F1-78F597081FF3}" type="datetimeFigureOut">
              <a:rPr lang="ru-RU" smtClean="0"/>
              <a:t>21.11.2021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C954-10B3-44EC-BD4C-0A773573C3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09124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33A3C-F2F1-4447-83F1-78F597081FF3}" type="datetimeFigureOut">
              <a:rPr lang="ru-RU" smtClean="0"/>
              <a:t>21.11.2021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C954-10B3-44EC-BD4C-0A773573C3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7962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33A3C-F2F1-4447-83F1-78F597081FF3}" type="datetimeFigureOut">
              <a:rPr lang="ru-RU" smtClean="0"/>
              <a:t>21.11.2021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C954-10B3-44EC-BD4C-0A773573C3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18981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33A3C-F2F1-4447-83F1-78F597081FF3}" type="datetimeFigureOut">
              <a:rPr lang="ru-RU" smtClean="0"/>
              <a:t>21.11.2021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C954-10B3-44EC-BD4C-0A773573C3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86256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33A3C-F2F1-4447-83F1-78F597081FF3}" type="datetimeFigureOut">
              <a:rPr lang="ru-RU" smtClean="0"/>
              <a:t>21.11.2021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C954-10B3-44EC-BD4C-0A773573C3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25207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33A3C-F2F1-4447-83F1-78F597081FF3}" type="datetimeFigureOut">
              <a:rPr lang="ru-RU" smtClean="0"/>
              <a:t>21.11.2021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C954-10B3-44EC-BD4C-0A773573C3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02252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33A3C-F2F1-4447-83F1-78F597081FF3}" type="datetimeFigureOut">
              <a:rPr lang="ru-RU" smtClean="0"/>
              <a:t>21.11.2021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C954-10B3-44EC-BD4C-0A773573C3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49877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33A3C-F2F1-4447-83F1-78F597081FF3}" type="datetimeFigureOut">
              <a:rPr lang="ru-RU" smtClean="0"/>
              <a:t>21.11.2021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C954-10B3-44EC-BD4C-0A773573C3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80962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33A3C-F2F1-4447-83F1-78F597081FF3}" type="datetimeFigureOut">
              <a:rPr lang="ru-RU" smtClean="0"/>
              <a:t>21.11.2021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C954-10B3-44EC-BD4C-0A773573C3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6334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33A3C-F2F1-4447-83F1-78F597081FF3}" type="datetimeFigureOut">
              <a:rPr lang="ru-RU" smtClean="0"/>
              <a:t>21.11.2021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C954-10B3-44EC-BD4C-0A773573C3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60907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33A3C-F2F1-4447-83F1-78F597081FF3}" type="datetimeFigureOut">
              <a:rPr lang="ru-RU" smtClean="0"/>
              <a:t>21.11.2021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C954-10B3-44EC-BD4C-0A773573C3BA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874474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33A3C-F2F1-4447-83F1-78F597081FF3}" type="datetimeFigureOut">
              <a:rPr lang="ru-RU" smtClean="0"/>
              <a:t>21.11.2021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C954-10B3-44EC-BD4C-0A773573C3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0964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33A3C-F2F1-4447-83F1-78F597081FF3}" type="datetimeFigureOut">
              <a:rPr lang="ru-RU" smtClean="0"/>
              <a:t>21.11.2021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C954-10B3-44EC-BD4C-0A773573C3BA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6163643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33A3C-F2F1-4447-83F1-78F597081FF3}" type="datetimeFigureOut">
              <a:rPr lang="ru-RU" smtClean="0"/>
              <a:t>21.11.2021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C954-10B3-44EC-BD4C-0A773573C3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326010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33A3C-F2F1-4447-83F1-78F597081FF3}" type="datetimeFigureOut">
              <a:rPr lang="ru-RU" smtClean="0"/>
              <a:t>21.11.2021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C954-10B3-44EC-BD4C-0A773573C3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10783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33A3C-F2F1-4447-83F1-78F597081FF3}" type="datetimeFigureOut">
              <a:rPr lang="ru-RU" smtClean="0"/>
              <a:t>21.11.2021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C954-10B3-44EC-BD4C-0A773573C3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01731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33A3C-F2F1-4447-83F1-78F597081FF3}" type="datetimeFigureOut">
              <a:rPr lang="ru-RU" smtClean="0"/>
              <a:t>21.11.2021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F36CC954-10B3-44EC-BD4C-0A773573C3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07661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4900" b="1" dirty="0">
                <a:solidFill>
                  <a:schemeClr val="tx1"/>
                </a:solidFill>
              </a:rPr>
              <a:t>Проект «Русские народные подвижные </a:t>
            </a:r>
            <a:r>
              <a:rPr lang="ru-RU" sz="4900" b="1" dirty="0" smtClean="0">
                <a:solidFill>
                  <a:schemeClr val="tx1"/>
                </a:solidFill>
              </a:rPr>
              <a:t>игры </a:t>
            </a:r>
            <a:r>
              <a:rPr lang="ru-RU" sz="4900" b="1" dirty="0">
                <a:solidFill>
                  <a:schemeClr val="tx1"/>
                </a:solidFill>
              </a:rPr>
              <a:t>для </a:t>
            </a:r>
            <a:r>
              <a:rPr lang="ru-RU" sz="4900" b="1" dirty="0" smtClean="0">
                <a:solidFill>
                  <a:schemeClr val="tx1"/>
                </a:solidFill>
              </a:rPr>
              <a:t>детей младшей группы.»</a:t>
            </a:r>
            <a:br>
              <a:rPr lang="ru-RU" sz="4900" b="1" dirty="0" smtClean="0">
                <a:solidFill>
                  <a:schemeClr val="tx1"/>
                </a:solidFill>
              </a:rPr>
            </a:br>
            <a:r>
              <a:rPr lang="ru-RU" sz="2000" b="1" dirty="0" smtClean="0">
                <a:solidFill>
                  <a:schemeClr val="tx1"/>
                </a:solidFill>
              </a:rPr>
              <a:t>Подготовила :  Касьянова Ольга Николаевна.</a:t>
            </a:r>
            <a:br>
              <a:rPr lang="ru-RU" sz="2000" b="1" dirty="0" smtClean="0">
                <a:solidFill>
                  <a:schemeClr val="tx1"/>
                </a:solidFill>
              </a:rPr>
            </a:br>
            <a:r>
              <a:rPr lang="ru-RU" sz="2000" b="1" dirty="0" smtClean="0">
                <a:solidFill>
                  <a:schemeClr val="tx1"/>
                </a:solidFill>
              </a:rPr>
              <a:t>Воспитатель младшей группы «Солнечные лучики».</a:t>
            </a:r>
            <a:br>
              <a:rPr lang="ru-RU" sz="2000" b="1" dirty="0" smtClean="0">
                <a:solidFill>
                  <a:schemeClr val="tx1"/>
                </a:solidFill>
              </a:rPr>
            </a:br>
            <a:r>
              <a:rPr lang="ru-RU" sz="2000" b="1" dirty="0" smtClean="0">
                <a:solidFill>
                  <a:schemeClr val="tx1"/>
                </a:solidFill>
              </a:rPr>
              <a:t>муниципальное казенное дошкольное образовательное учреждение детский сад «</a:t>
            </a:r>
            <a:r>
              <a:rPr lang="ru-RU" sz="2000" b="1" dirty="0" err="1" smtClean="0">
                <a:solidFill>
                  <a:schemeClr val="tx1"/>
                </a:solidFill>
              </a:rPr>
              <a:t>Лесовичок</a:t>
            </a:r>
            <a:r>
              <a:rPr lang="ru-RU" sz="2000" b="1" dirty="0" smtClean="0">
                <a:solidFill>
                  <a:schemeClr val="tx1"/>
                </a:solidFill>
              </a:rPr>
              <a:t>»  </a:t>
            </a:r>
            <a:r>
              <a:rPr lang="ru-RU" sz="2000" b="1" dirty="0" err="1" smtClean="0">
                <a:solidFill>
                  <a:schemeClr val="tx1"/>
                </a:solidFill>
              </a:rPr>
              <a:t>п.Кежемский</a:t>
            </a:r>
            <a:r>
              <a:rPr lang="ru-RU" sz="2000" b="1" dirty="0" smtClean="0">
                <a:solidFill>
                  <a:schemeClr val="tx1"/>
                </a:solidFill>
              </a:rPr>
              <a:t>.</a:t>
            </a:r>
            <a:r>
              <a:rPr lang="ru-RU" sz="2000" b="1" dirty="0">
                <a:solidFill>
                  <a:schemeClr val="tx1"/>
                </a:solidFill>
              </a:rPr>
              <a:t/>
            </a:r>
            <a:br>
              <a:rPr lang="ru-RU" sz="2000" b="1" dirty="0">
                <a:solidFill>
                  <a:schemeClr val="tx1"/>
                </a:solidFill>
              </a:rPr>
            </a:br>
            <a:endParaRPr lang="ru-RU" sz="2000" b="1" dirty="0">
              <a:solidFill>
                <a:schemeClr val="tx1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650" y="3921071"/>
            <a:ext cx="3152905" cy="2936929"/>
          </a:xfrm>
        </p:spPr>
      </p:pic>
    </p:spTree>
    <p:extLst>
      <p:ext uri="{BB962C8B-B14F-4D97-AF65-F5344CB8AC3E}">
        <p14:creationId xmlns:p14="http://schemas.microsoft.com/office/powerpoint/2010/main" val="5482212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5372746"/>
          </a:xfrm>
        </p:spPr>
        <p:txBody>
          <a:bodyPr>
            <a:normAutofit/>
          </a:bodyPr>
          <a:lstStyle/>
          <a:p>
            <a:r>
              <a:rPr lang="ru-RU" sz="28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Методы проекта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Познавательно – игровая деятельность, игры, беседы.</a:t>
            </a:r>
            <a:b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Тип проекта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познавательно – игровой.</a:t>
            </a:r>
            <a:b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Место проведения проекта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Муниципальное 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казенное дошкольное 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образовательное учреждение детский 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сад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8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800" i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Лесовичок</a:t>
            </a:r>
            <a:r>
              <a:rPr lang="ru-RU" sz="28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п. </a:t>
            </a: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Кежемский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Срок реализации проекта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- краткосрочный </a:t>
            </a:r>
            <a:r>
              <a:rPr lang="ru-RU" sz="28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(3 недели)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Участники проекта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дети, 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воспитатели.</a:t>
            </a:r>
            <a:endParaRPr lang="ru-RU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63970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334" y="609600"/>
            <a:ext cx="8596668" cy="5791200"/>
          </a:xfrm>
        </p:spPr>
      </p:pic>
    </p:spTree>
    <p:extLst>
      <p:ext uri="{BB962C8B-B14F-4D97-AF65-F5344CB8AC3E}">
        <p14:creationId xmlns:p14="http://schemas.microsoft.com/office/powerpoint/2010/main" val="12337568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3954" y="495946"/>
            <a:ext cx="9020012" cy="4891901"/>
          </a:xfrm>
        </p:spPr>
        <p:txBody>
          <a:bodyPr>
            <a:normAutofit/>
          </a:bodyPr>
          <a:lstStyle/>
          <a:p>
            <a:r>
              <a:rPr lang="ru-RU" sz="2000" b="1" u="sng" dirty="0">
                <a:solidFill>
                  <a:schemeClr val="tx1"/>
                </a:solidFill>
              </a:rPr>
              <a:t>Цель проекта</a:t>
            </a:r>
            <a:r>
              <a:rPr lang="ru-RU" sz="2000" dirty="0">
                <a:solidFill>
                  <a:schemeClr val="tx1"/>
                </a:solidFill>
              </a:rPr>
              <a:t>:</a:t>
            </a:r>
            <a:br>
              <a:rPr lang="ru-RU" sz="2000" dirty="0">
                <a:solidFill>
                  <a:schemeClr val="tx1"/>
                </a:solidFill>
              </a:rPr>
            </a:br>
            <a:r>
              <a:rPr lang="ru-RU" sz="2000" dirty="0">
                <a:solidFill>
                  <a:schemeClr val="tx1"/>
                </a:solidFill>
              </a:rPr>
              <a:t>Развитие у детей интереса к русским народным подвижным играм, создание условий для активного использования русских народных подвижных игр в деятельности детей, вовлечение детей в активную речевую и игровую деятельность. Формирование комплексного развития детей, их физических, интеллектуальных и коммуникативно-личностных качеств через русскую народную игру.</a:t>
            </a:r>
            <a:br>
              <a:rPr lang="ru-RU" sz="2000" dirty="0">
                <a:solidFill>
                  <a:schemeClr val="tx1"/>
                </a:solidFill>
              </a:rPr>
            </a:br>
            <a:r>
              <a:rPr lang="ru-RU" sz="2000" b="1" u="sng" dirty="0" smtClean="0">
                <a:solidFill>
                  <a:schemeClr val="tx1"/>
                </a:solidFill>
              </a:rPr>
              <a:t>Задач</a:t>
            </a:r>
            <a:r>
              <a:rPr lang="ru-RU" sz="2000" b="1" dirty="0" smtClean="0">
                <a:solidFill>
                  <a:schemeClr val="tx1"/>
                </a:solidFill>
              </a:rPr>
              <a:t>и</a:t>
            </a:r>
            <a:r>
              <a:rPr lang="ru-RU" sz="2000" dirty="0" smtClean="0">
                <a:solidFill>
                  <a:schemeClr val="tx1"/>
                </a:solidFill>
              </a:rPr>
              <a:t>: учить </a:t>
            </a:r>
            <a:r>
              <a:rPr lang="ru-RU" sz="2000" dirty="0">
                <a:solidFill>
                  <a:schemeClr val="tx1"/>
                </a:solidFill>
              </a:rPr>
              <a:t>использовать в самостоятельной деятельности народные игры, действовать согласно правилам;</a:t>
            </a:r>
            <a:br>
              <a:rPr lang="ru-RU" sz="2000" dirty="0">
                <a:solidFill>
                  <a:schemeClr val="tx1"/>
                </a:solidFill>
              </a:rPr>
            </a:br>
            <a:r>
              <a:rPr lang="ru-RU" sz="2000" dirty="0">
                <a:solidFill>
                  <a:schemeClr val="tx1"/>
                </a:solidFill>
              </a:rPr>
              <a:t>расширять кругозор детей;</a:t>
            </a:r>
            <a:br>
              <a:rPr lang="ru-RU" sz="2000" dirty="0">
                <a:solidFill>
                  <a:schemeClr val="tx1"/>
                </a:solidFill>
              </a:rPr>
            </a:br>
            <a:r>
              <a:rPr lang="ru-RU" sz="2000" dirty="0">
                <a:solidFill>
                  <a:schemeClr val="tx1"/>
                </a:solidFill>
              </a:rPr>
              <a:t>Развивать речевую активность детей, обогащать словарный запас;</a:t>
            </a:r>
            <a:br>
              <a:rPr lang="ru-RU" sz="2000" dirty="0">
                <a:solidFill>
                  <a:schemeClr val="tx1"/>
                </a:solidFill>
              </a:rPr>
            </a:br>
            <a:r>
              <a:rPr lang="ru-RU" sz="2000" dirty="0">
                <a:solidFill>
                  <a:schemeClr val="tx1"/>
                </a:solidFill>
              </a:rPr>
              <a:t>Развивать познавательные способности ребенка, любознательность, творческое воображение, память, фантазию;</a:t>
            </a:r>
            <a:br>
              <a:rPr lang="ru-RU" sz="2000" dirty="0">
                <a:solidFill>
                  <a:schemeClr val="tx1"/>
                </a:solidFill>
              </a:rPr>
            </a:br>
            <a:r>
              <a:rPr lang="ru-RU" sz="2000" dirty="0">
                <a:solidFill>
                  <a:schemeClr val="tx1"/>
                </a:solidFill>
              </a:rPr>
              <a:t>Учить играть дружно, вместе, не ссориться.</a:t>
            </a:r>
            <a:br>
              <a:rPr lang="ru-RU" sz="2000" dirty="0">
                <a:solidFill>
                  <a:schemeClr val="tx1"/>
                </a:solidFill>
              </a:rPr>
            </a:br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6343650" y="-3309213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668365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400" dirty="0" smtClean="0">
                <a:solidFill>
                  <a:schemeClr val="tx1"/>
                </a:solidFill>
              </a:rPr>
              <a:t>Оформление картотеки</a:t>
            </a:r>
            <a:endParaRPr lang="ru-RU" sz="4400" dirty="0">
              <a:solidFill>
                <a:schemeClr val="tx1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1642820"/>
            <a:ext cx="5920353" cy="4788977"/>
          </a:xfrm>
        </p:spPr>
      </p:pic>
    </p:spTree>
    <p:extLst>
      <p:ext uri="{BB962C8B-B14F-4D97-AF65-F5344CB8AC3E}">
        <p14:creationId xmlns:p14="http://schemas.microsoft.com/office/powerpoint/2010/main" val="12347121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3931403" cy="319265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8875" y="0"/>
            <a:ext cx="3084161" cy="384358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920" y="3409627"/>
            <a:ext cx="4711484" cy="319265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3892" y="3843581"/>
            <a:ext cx="4045057" cy="2758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64007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Атрибуты к игре</a:t>
            </a:r>
            <a:endParaRPr lang="ru-RU" sz="4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947" y="1689316"/>
            <a:ext cx="3890074" cy="4494508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3478" y="1689316"/>
            <a:ext cx="5052447" cy="4494507"/>
          </a:xfrm>
        </p:spPr>
      </p:pic>
    </p:spTree>
    <p:extLst>
      <p:ext uri="{BB962C8B-B14F-4D97-AF65-F5344CB8AC3E}">
        <p14:creationId xmlns:p14="http://schemas.microsoft.com/office/powerpoint/2010/main" val="35624858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948" y="609600"/>
            <a:ext cx="4625021" cy="5060354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9524" y="609600"/>
            <a:ext cx="4643411" cy="5060951"/>
          </a:xfrm>
        </p:spPr>
      </p:pic>
    </p:spTree>
    <p:extLst>
      <p:ext uri="{BB962C8B-B14F-4D97-AF65-F5344CB8AC3E}">
        <p14:creationId xmlns:p14="http://schemas.microsoft.com/office/powerpoint/2010/main" val="22514956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dirty="0" smtClean="0">
                <a:solidFill>
                  <a:schemeClr val="tx1"/>
                </a:solidFill>
              </a:rPr>
              <a:t>Мы играем</a:t>
            </a:r>
            <a:endParaRPr lang="ru-RU" sz="5400" dirty="0">
              <a:solidFill>
                <a:schemeClr val="tx1"/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956" y="1930400"/>
            <a:ext cx="4457969" cy="3974454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1710" y="1689315"/>
            <a:ext cx="4272168" cy="4215539"/>
          </a:xfrm>
        </p:spPr>
      </p:pic>
    </p:spTree>
    <p:extLst>
      <p:ext uri="{BB962C8B-B14F-4D97-AF65-F5344CB8AC3E}">
        <p14:creationId xmlns:p14="http://schemas.microsoft.com/office/powerpoint/2010/main" val="18501357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906" y="418454"/>
            <a:ext cx="3332135" cy="359560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1519" y="418454"/>
            <a:ext cx="3285640" cy="359560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105" y="4153546"/>
            <a:ext cx="3838414" cy="258046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6502" y="4153546"/>
            <a:ext cx="3130657" cy="2580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11869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980" y="309966"/>
            <a:ext cx="4386020" cy="371959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3959" y="309966"/>
            <a:ext cx="3456122" cy="371959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7802" y="4262034"/>
            <a:ext cx="5191933" cy="2595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69086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ХАРАКТЕРИСТИКА ПОДВИЖНЫХ ИГР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317" y="1425844"/>
            <a:ext cx="8063710" cy="5067946"/>
          </a:xfrm>
        </p:spPr>
      </p:pic>
    </p:spTree>
    <p:extLst>
      <p:ext uri="{BB962C8B-B14F-4D97-AF65-F5344CB8AC3E}">
        <p14:creationId xmlns:p14="http://schemas.microsoft.com/office/powerpoint/2010/main" val="41062657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dirty="0" smtClean="0"/>
              <a:t>Вывод</a:t>
            </a:r>
            <a:endParaRPr lang="ru-RU" sz="48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871" y="1394847"/>
            <a:ext cx="7547675" cy="4897465"/>
          </a:xfrm>
        </p:spPr>
      </p:pic>
    </p:spTree>
    <p:extLst>
      <p:ext uri="{BB962C8B-B14F-4D97-AF65-F5344CB8AC3E}">
        <p14:creationId xmlns:p14="http://schemas.microsoft.com/office/powerpoint/2010/main" val="3400222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5341" y="2469397"/>
            <a:ext cx="8596668" cy="1320800"/>
          </a:xfrm>
        </p:spPr>
        <p:txBody>
          <a:bodyPr>
            <a:normAutofit/>
          </a:bodyPr>
          <a:lstStyle/>
          <a:p>
            <a:r>
              <a:rPr lang="ru-RU" sz="6000" b="1" dirty="0" smtClean="0">
                <a:solidFill>
                  <a:schemeClr val="tx1"/>
                </a:solidFill>
              </a:rPr>
              <a:t>Спасибо за внимание.</a:t>
            </a:r>
            <a:endParaRPr lang="ru-RU" sz="6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6203131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186</TotalTime>
  <Words>28</Words>
  <Application>Microsoft Office PowerPoint</Application>
  <PresentationFormat>Широкоэкранный</PresentationFormat>
  <Paragraphs>10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9" baseType="lpstr">
      <vt:lpstr>Arial</vt:lpstr>
      <vt:lpstr>Times New Roman</vt:lpstr>
      <vt:lpstr>Trebuchet MS</vt:lpstr>
      <vt:lpstr>Wingdings 3</vt:lpstr>
      <vt:lpstr>Аспект</vt:lpstr>
      <vt:lpstr>Проект «Русские народные подвижные игры для детей младшей группы.» Подготовила :  Касьянова Ольга Николаевна. Воспитатель младшей группы «Солнечные лучики». муниципальное казенное дошкольное образовательное учреждение детский сад «Лесовичок»  п.Кежемский. </vt:lpstr>
      <vt:lpstr>Методы проекта: Познавательно – игровая деятельность, игры, беседы. Тип проекта: познавательно – игровой. Место проведения проекта: Муниципальное казенное дошкольное образовательное учреждение детский сад «Лесовичок»  п. Кежемский. Срок реализации проекта: - краткосрочный (3 недели) Участники проекта: дети, воспитатели.</vt:lpstr>
      <vt:lpstr>Презентация PowerPoint</vt:lpstr>
      <vt:lpstr>Цель проекта: Развитие у детей интереса к русским народным подвижным играм, создание условий для активного использования русских народных подвижных игр в деятельности детей, вовлечение детей в активную речевую и игровую деятельность. Формирование комплексного развития детей, их физических, интеллектуальных и коммуникативно-личностных качеств через русскую народную игру. Задачи: учить использовать в самостоятельной деятельности народные игры, действовать согласно правилам; расширять кругозор детей; Развивать речевую активность детей, обогащать словарный запас; Развивать познавательные способности ребенка, любознательность, творческое воображение, память, фантазию; Учить играть дружно, вместе, не ссориться. </vt:lpstr>
      <vt:lpstr>Оформление картотеки</vt:lpstr>
      <vt:lpstr>Презентация PowerPoint</vt:lpstr>
      <vt:lpstr>Атрибуты к игре</vt:lpstr>
      <vt:lpstr>Презентация PowerPoint</vt:lpstr>
      <vt:lpstr>Мы играем</vt:lpstr>
      <vt:lpstr>Презентация PowerPoint</vt:lpstr>
      <vt:lpstr>Презентация PowerPoint</vt:lpstr>
      <vt:lpstr>ХАРАКТЕРИСТИКА ПОДВИЖНЫХ ИГР</vt:lpstr>
      <vt:lpstr>Вывод</vt:lpstr>
      <vt:lpstr>Спасибо за внимание.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 «Русские народные подвижные игры для младшей группы.» Подготовила :  Касьянова Ольга Николаевна. Воспитатель младшей группы «Солнечные лучики». муниципальное казенное дошкольное образовательное учреждение детский сад «Лесовичок»  п.Кежемский.</dc:title>
  <dc:creator>USER</dc:creator>
  <cp:lastModifiedBy>USER</cp:lastModifiedBy>
  <cp:revision>10</cp:revision>
  <dcterms:created xsi:type="dcterms:W3CDTF">2021-11-21T03:36:37Z</dcterms:created>
  <dcterms:modified xsi:type="dcterms:W3CDTF">2021-11-21T06:43:11Z</dcterms:modified>
</cp:coreProperties>
</file>